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vendredi,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30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mars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3530" y="273435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Order at a café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262" y="354839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Identify </a:t>
            </a:r>
            <a:r>
              <a:rPr lang="en-US" sz="2800" dirty="0" smtClean="0">
                <a:latin typeface="Kristen ITC" pitchFamily="66" charset="0"/>
              </a:rPr>
              <a:t>some common café foods in France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944" y="438792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Describe place settings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943" y="5257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where you and </a:t>
            </a:r>
            <a:r>
              <a:rPr lang="en-US" sz="2800" smtClean="0">
                <a:latin typeface="Kristen ITC" pitchFamily="66" charset="0"/>
              </a:rPr>
              <a:t>others go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942" y="6172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</a:t>
            </a:r>
            <a:r>
              <a:rPr lang="en-US" sz="2800" smtClean="0">
                <a:latin typeface="Kristen ITC" pitchFamily="66" charset="0"/>
              </a:rPr>
              <a:t>the preposition à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39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65</cp:revision>
  <dcterms:created xsi:type="dcterms:W3CDTF">2011-09-14T23:22:57Z</dcterms:created>
  <dcterms:modified xsi:type="dcterms:W3CDTF">2012-03-30T13:44:22Z</dcterms:modified>
</cp:coreProperties>
</file>